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57" r:id="rId6"/>
    <p:sldId id="270" r:id="rId7"/>
    <p:sldId id="271" r:id="rId8"/>
    <p:sldId id="272" r:id="rId9"/>
    <p:sldId id="273" r:id="rId10"/>
    <p:sldId id="274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450C" panose="020B0506030303020204" charset="0"/>
      <p:regular r:id="rId17"/>
    </p:embeddedFont>
    <p:embeddedFont>
      <p:font typeface="SamsungOne 800C" panose="020B0906030303020204" charset="0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936" y="2720130"/>
            <a:ext cx="10800127" cy="141773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 ИНТЕРВАЛЬНОГО ТАЙМЕРА НА ПЛАТФОРМЕ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ANDROID</a:t>
            </a:r>
            <a:endParaRPr lang="ru-RU" sz="28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2ED74-12D6-402B-BA92-00DCB18DF736}"/>
              </a:ext>
            </a:extLst>
          </p:cNvPr>
          <p:cNvSpPr txBox="1"/>
          <p:nvPr/>
        </p:nvSpPr>
        <p:spPr>
          <a:xfrm>
            <a:off x="8246378" y="4914344"/>
            <a:ext cx="2592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 работы: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КЭ-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Е.В. Коротеев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исследования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Цель:</a:t>
            </a:r>
            <a:endParaRPr lang="ru-RU" sz="2800" b="1" cap="all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 </a:t>
            </a:r>
            <a:r>
              <a:rPr lang="ru-RU" sz="2800" dirty="0">
                <a:latin typeface="Times New Roman" panose="02020603050405020304" pitchFamily="18" charset="0"/>
                <a:ea typeface="MS Mincho" panose="02020609040205080304" pitchFamily="49" charset="-128"/>
              </a:rPr>
              <a:t>интервального таймера</a:t>
            </a:r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на платформе </a:t>
            </a:r>
            <a:r>
              <a:rPr lang="en-US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Android.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</a:t>
            </a:r>
          </a:p>
          <a:p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Реализовать приложение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1892525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таймер может быть запущен и остановлен по желанию пользователя;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если таймер был остановлен, то при возобновлении таймера, он продолжается с остановленного времени и раунда;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пользователь может настроить количество упражнений, время для выполнения упражнения и время для отдыха, перед началом тренировки;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проигрывание звукового сигнала при окончании упражнения и при окончании отдыха;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изменение цвета страницы в зависимости от работы или отдыха.</a:t>
            </a:r>
          </a:p>
        </p:txBody>
      </p:sp>
    </p:spTree>
    <p:extLst>
      <p:ext uri="{BB962C8B-B14F-4D97-AF65-F5344CB8AC3E}">
        <p14:creationId xmlns:p14="http://schemas.microsoft.com/office/powerpoint/2010/main" val="2422058350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 реализации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191236"/>
            <a:ext cx="8448413" cy="130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язык высокого уровня 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Android Studio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49364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Скриншоты приложения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0076183-9A2E-465C-8258-0A30B8BF25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656" y="1812816"/>
            <a:ext cx="1876305" cy="406532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9AC8F00-72EF-4DAC-BEF1-FCE11187B8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851" y="1812816"/>
            <a:ext cx="1876305" cy="40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67113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результаты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F76447-F06A-426E-9B3F-BA539B25435D}"/>
              </a:ext>
            </a:extLst>
          </p:cNvPr>
          <p:cNvSpPr txBox="1"/>
          <p:nvPr/>
        </p:nvSpPr>
        <p:spPr>
          <a:xfrm>
            <a:off x="838201" y="1208015"/>
            <a:ext cx="92579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Разработан интервальный таймер на платформе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Android</a:t>
            </a: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при помощи языка программирования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Java.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6359504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144</Words>
  <Application>Microsoft Office PowerPoint</Application>
  <PresentationFormat>Широкоэкранный</PresentationFormat>
  <Paragraphs>34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7" baseType="lpstr">
      <vt:lpstr>Times New Roman</vt:lpstr>
      <vt:lpstr>Arial</vt:lpstr>
      <vt:lpstr>Symbol</vt:lpstr>
      <vt:lpstr>SamsungOne 450C</vt:lpstr>
      <vt:lpstr>Calibri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РАЗРАБОТКА ИНТЕРВАЛЬНОГО ТАЙМЕРА НА ПЛАТФОРМЕ ANDROID</vt:lpstr>
      <vt:lpstr>Цель и задачи исследования</vt:lpstr>
      <vt:lpstr>Требования</vt:lpstr>
      <vt:lpstr>Средства реализации</vt:lpstr>
      <vt:lpstr>Скриншоты приложения</vt:lpstr>
      <vt:lpstr>Основные результаты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Gof</cp:lastModifiedBy>
  <cp:revision>35</cp:revision>
  <dcterms:created xsi:type="dcterms:W3CDTF">2020-05-25T08:37:09Z</dcterms:created>
  <dcterms:modified xsi:type="dcterms:W3CDTF">2023-05-26T11:08:48Z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